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4" r:id="rId2"/>
    <p:sldId id="272" r:id="rId3"/>
    <p:sldId id="276" r:id="rId4"/>
    <p:sldId id="261" r:id="rId5"/>
    <p:sldId id="262" r:id="rId6"/>
    <p:sldId id="265" r:id="rId7"/>
    <p:sldId id="267" r:id="rId8"/>
    <p:sldId id="263" r:id="rId9"/>
    <p:sldId id="259" r:id="rId10"/>
    <p:sldId id="260" r:id="rId11"/>
    <p:sldId id="269" r:id="rId12"/>
    <p:sldId id="268" r:id="rId13"/>
    <p:sldId id="274" r:id="rId14"/>
    <p:sldId id="266" r:id="rId15"/>
    <p:sldId id="258" r:id="rId16"/>
    <p:sldId id="257" r:id="rId17"/>
    <p:sldId id="278" r:id="rId18"/>
    <p:sldId id="27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02BB-C3E3-4883-9C8E-CF256C095F4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94DB-8FC2-40F2-8EB5-26CAB7A3E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CBEAF9-9E58-4CC8-A6FF-6DD8A58DEEA4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4/23/2020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little_mermaid_fonovaa_muzyka_(5music.online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«Нет одиночеству!!! 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Время для</a:t>
            </a:r>
            <a:r>
              <a:rPr lang="en-US" sz="2800" b="1" dirty="0" smtClean="0"/>
              <a:t> </a:t>
            </a:r>
            <a:r>
              <a:rPr lang="ru-RU" sz="2800" b="1" dirty="0" smtClean="0"/>
              <a:t>общения»</a:t>
            </a:r>
            <a:endParaRPr lang="ru-RU" sz="2800" b="1" dirty="0"/>
          </a:p>
        </p:txBody>
      </p:sp>
      <p:pic>
        <p:nvPicPr>
          <p:cNvPr id="1026" name="Picture 2" descr="C:\Users\Admin\Desktop\732033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975594" cy="38794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638132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  2020г.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2292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Ветераны педагогического труда СЗАО в самоизоляции . </a:t>
            </a:r>
            <a:endParaRPr lang="ru-RU" sz="2400" b="1" dirty="0"/>
          </a:p>
        </p:txBody>
      </p:sp>
      <p:pic>
        <p:nvPicPr>
          <p:cNvPr id="6" name="little_mermaid_fonovaa_muzyka_(5music.onlin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ФОТО ДЛЯ Рушаны Михайловны в презнентацию\20200419_223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ФОТО ДЛЯ Рушаны Михайловны в презнентацию\20200306_230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522034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Самоизоляция???</a:t>
            </a:r>
          </a:p>
          <a:p>
            <a:pPr algn="ctr"/>
            <a:r>
              <a:rPr lang="ru-RU" dirty="0" smtClean="0"/>
              <a:t>Конечно, тяжело!    Скоротать время помогает увлечение.</a:t>
            </a:r>
          </a:p>
          <a:p>
            <a:pPr algn="ctr"/>
            <a:r>
              <a:rPr lang="ru-RU" dirty="0" smtClean="0"/>
              <a:t>И увлекательно, и подарки готовы!!!</a:t>
            </a:r>
            <a:endParaRPr lang="ru-RU" dirty="0"/>
          </a:p>
        </p:txBody>
      </p:sp>
      <p:pic>
        <p:nvPicPr>
          <p:cNvPr id="3" name="Рисунок 2" descr="C:\Users\Admin\Desktop\IMG_24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9868" y="3411252"/>
            <a:ext cx="3744416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260648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Котельникова Светлана </a:t>
            </a:r>
          </a:p>
          <a:p>
            <a:endParaRPr lang="ru-RU" dirty="0"/>
          </a:p>
        </p:txBody>
      </p:sp>
      <p:pic>
        <p:nvPicPr>
          <p:cNvPr id="2050" name="Picture 2" descr="C:\Users\Admin\Desktop\IMG_6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3240360" cy="3926276"/>
          </a:xfrm>
          <a:prstGeom prst="rect">
            <a:avLst/>
          </a:prstGeom>
          <a:noFill/>
        </p:spPr>
      </p:pic>
      <p:pic>
        <p:nvPicPr>
          <p:cNvPr id="7" name="Рисунок 6" descr="C:\Users\Admin\Desktop\IMG_2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24544" y="69269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IMG_2468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00092" y="872716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_2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25452" y="2983260"/>
            <a:ext cx="41490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IMG_2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68456" y="708616"/>
            <a:ext cx="3776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Чайкина Клавдия Яковлевна.</a:t>
            </a:r>
            <a:endParaRPr lang="ru-RU" sz="2400" dirty="0"/>
          </a:p>
        </p:txBody>
      </p:sp>
      <p:pic>
        <p:nvPicPr>
          <p:cNvPr id="1026" name="Picture 2" descr="C:\Users\Admin\Desktop\IMG_8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989408" cy="3888432"/>
          </a:xfrm>
          <a:prstGeom prst="rect">
            <a:avLst/>
          </a:prstGeom>
          <a:noFill/>
        </p:spPr>
      </p:pic>
      <p:pic>
        <p:nvPicPr>
          <p:cNvPr id="1027" name="Picture 3" descr="C:\Users\Admin\Desktop\c1a1bcac-ff2d-4952-bf5a-9cadcabf6a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177704" cy="4390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Шепчет новый день:</a:t>
            </a:r>
            <a:br>
              <a:rPr lang="ru-RU" sz="2000" dirty="0" smtClean="0"/>
            </a:br>
            <a:r>
              <a:rPr lang="ru-RU" sz="2000" dirty="0" smtClean="0"/>
              <a:t>Не горюй, не кисни,</a:t>
            </a:r>
            <a:br>
              <a:rPr lang="ru-RU" sz="2000" dirty="0" smtClean="0"/>
            </a:br>
            <a:r>
              <a:rPr lang="ru-RU" sz="2000" dirty="0" smtClean="0"/>
              <a:t>Каждый миг цени </a:t>
            </a:r>
            <a:br>
              <a:rPr lang="ru-RU" sz="2000" dirty="0" smtClean="0"/>
            </a:br>
            <a:r>
              <a:rPr lang="ru-RU" sz="2000" dirty="0" smtClean="0"/>
              <a:t>Настоящей жизни.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5a85f950-42f2-4e9d-9af1-55ac2f925ca6 —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07672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Пятницкая Татьяна Викторовна .</a:t>
            </a:r>
          </a:p>
          <a:p>
            <a:pPr algn="ctr"/>
            <a:endParaRPr lang="ru-RU" dirty="0" smtClean="0"/>
          </a:p>
          <a:p>
            <a:pPr algn="just"/>
            <a:r>
              <a:rPr lang="ru-RU" sz="2000" dirty="0" smtClean="0"/>
              <a:t>В период самоизоляции вспомнила, чем давно мечтала заняться, но до чего не доходили руки. Вот то самое  «сейчас», чтобы заняться любимым делом.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93096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бабушки на полке</a:t>
            </a:r>
            <a:br>
              <a:rPr lang="ru-RU" sz="2000" dirty="0" smtClean="0"/>
            </a:br>
            <a:r>
              <a:rPr lang="ru-RU" sz="2000" dirty="0" smtClean="0"/>
              <a:t>Нитки да иголки,</a:t>
            </a:r>
            <a:br>
              <a:rPr lang="ru-RU" sz="2000" dirty="0" smtClean="0"/>
            </a:br>
            <a:r>
              <a:rPr lang="ru-RU" sz="2000" dirty="0" smtClean="0"/>
              <a:t>Ножницы стальные, спицы круговые.</a:t>
            </a:r>
            <a:endParaRPr lang="ru-RU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в дом учителя\68164cc2-657c-4ca8-bbdb-33554b4394ae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882696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3021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Потемкина Ирина</a:t>
            </a:r>
          </a:p>
          <a:p>
            <a:r>
              <a:rPr lang="ru-RU" sz="2400" dirty="0" smtClean="0"/>
              <a:t>Александровна .</a:t>
            </a:r>
            <a:endParaRPr lang="ru-RU" sz="2400" dirty="0"/>
          </a:p>
        </p:txBody>
      </p:sp>
      <p:pic>
        <p:nvPicPr>
          <p:cNvPr id="4" name="Рисунок 3" descr="C:\Users\Admin\Desktop\d24648d4-f089-4939-a433-e15dc6272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Я беру  спицы и моток,</a:t>
            </a:r>
            <a:br>
              <a:rPr lang="ru-RU" dirty="0" smtClean="0"/>
            </a:br>
            <a:r>
              <a:rPr lang="ru-RU" dirty="0" smtClean="0"/>
              <a:t>Быстро и ловко вяжу </a:t>
            </a:r>
            <a:r>
              <a:rPr lang="ru-RU" dirty="0" err="1" smtClean="0"/>
              <a:t>свитерок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- ВОТ!!! 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08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Якубова Рушана Михайловна </a:t>
            </a:r>
            <a:endParaRPr lang="ru-RU" dirty="0"/>
          </a:p>
        </p:txBody>
      </p:sp>
      <p:pic>
        <p:nvPicPr>
          <p:cNvPr id="5" name="Рисунок 4" descr="C:\Users\Admin\Desktop\20200422_1126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70226" cy="54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следоч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07911">
            <a:off x="6505945" y="3999360"/>
            <a:ext cx="2134230" cy="24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6 следочко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0728"/>
            <a:ext cx="2598986" cy="28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ФОТО ДЛЯ Рушаны Михайловны в презнентацию\WhatsApp Image 2020-04-20 at 12.26.07 (3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221088"/>
            <a:ext cx="2411760" cy="2540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980728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Чудо –</a:t>
            </a:r>
            <a:r>
              <a:rPr lang="ru-RU" sz="2000" dirty="0" err="1" smtClean="0"/>
              <a:t>следочки</a:t>
            </a:r>
            <a:r>
              <a:rPr lang="ru-RU" sz="2000" dirty="0" smtClean="0"/>
              <a:t>, теплые и уютные  для себя и друзей</a:t>
            </a:r>
            <a:endParaRPr lang="ru-RU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огород на подоконн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4143146" cy="55241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3966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Ольга Викторовна </a:t>
            </a:r>
            <a:r>
              <a:rPr lang="ru-RU" sz="2000" dirty="0" err="1" smtClean="0"/>
              <a:t>Чебелева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5" y="1556792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самоизоляции ветераны еще  </a:t>
            </a:r>
          </a:p>
          <a:p>
            <a:r>
              <a:rPr lang="ru-RU" dirty="0" smtClean="0"/>
              <a:t>готовятся к дачному сезону. </a:t>
            </a:r>
          </a:p>
          <a:p>
            <a:r>
              <a:rPr lang="ru-RU" dirty="0" smtClean="0"/>
              <a:t>Вот какая рассада уже взошла о Ольги  на подоконнике, </a:t>
            </a:r>
          </a:p>
          <a:p>
            <a:r>
              <a:rPr lang="ru-RU" dirty="0" smtClean="0"/>
              <a:t>а еще она любит чай и к нему обязательно печет вкусные изделия.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IMG-20200422-WA0022.jpg"/>
          <p:cNvPicPr>
            <a:picLocks noChangeAspect="1" noChangeArrowheads="1"/>
          </p:cNvPicPr>
          <p:nvPr/>
        </p:nvPicPr>
        <p:blipFill>
          <a:blip r:embed="rId2" cstate="print"/>
          <a:srcRect l="11016" t="25966"/>
          <a:stretch>
            <a:fillRect/>
          </a:stretch>
        </p:blipFill>
        <p:spPr bwMode="auto">
          <a:xfrm>
            <a:off x="4499992" y="980728"/>
            <a:ext cx="4378296" cy="48569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396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Ольга Викторовна </a:t>
            </a:r>
            <a:r>
              <a:rPr lang="ru-RU" sz="2000" dirty="0" err="1" smtClean="0"/>
              <a:t>Чебелева</a:t>
            </a:r>
            <a:endParaRPr lang="ru-RU" sz="2000" dirty="0"/>
          </a:p>
        </p:txBody>
      </p:sp>
      <p:pic>
        <p:nvPicPr>
          <p:cNvPr id="1027" name="Picture 3" descr="C:\Documents and Settings\Admin\Мои документы\IMG-20200422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816424" cy="5088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7" y="594928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Приглашаю всех на виртуальный чай с вкусными </a:t>
            </a:r>
            <a:r>
              <a:rPr lang="ru-RU" dirty="0" err="1" smtClean="0"/>
              <a:t>маффинами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3711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замирать в бездействии, постоянно пополнять новой информацией фотоальбомы ,собирать фото в презентации  и   вспоминать, вспоминать, вспоминать…</a:t>
            </a:r>
          </a:p>
          <a:p>
            <a:r>
              <a:rPr lang="ru-RU" sz="2000" dirty="0" smtClean="0"/>
              <a:t>В настоящий момент у нас есть фотографии и много свободного времени.</a:t>
            </a:r>
          </a:p>
          <a:p>
            <a:r>
              <a:rPr lang="ru-RU" sz="2000" dirty="0" smtClean="0"/>
              <a:t>Составили презентацию Дмитриева В.А. и Якубова Р.М. и наши мастерицы.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     Дмитриева                                    Якубова</a:t>
            </a:r>
          </a:p>
          <a:p>
            <a:pPr algn="ctr"/>
            <a:r>
              <a:rPr lang="ru-RU" sz="2400" dirty="0" smtClean="0"/>
              <a:t>      Вера Алексеевна                  Рушана Михайловна</a:t>
            </a:r>
            <a:endParaRPr lang="ru-RU" sz="2400" dirty="0"/>
          </a:p>
        </p:txBody>
      </p:sp>
      <p:pic>
        <p:nvPicPr>
          <p:cNvPr id="4" name="Рисунок 3" descr="C:\Users\Admin\Desktop\IMG_4946 —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35638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 Вам, мои дорогие, что Вы есть,  и  мы вместе !</a:t>
            </a:r>
            <a:endParaRPr lang="ru-RU" sz="2800" b="1" dirty="0"/>
          </a:p>
        </p:txBody>
      </p:sp>
      <p:pic>
        <p:nvPicPr>
          <p:cNvPr id="4" name="Рисунок 3" descr="C:\Users\Admin\Desktop\IMG_8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8960">
            <a:off x="3600180" y="4051497"/>
            <a:ext cx="2951753" cy="257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IMG_86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8316">
            <a:off x="451339" y="1356117"/>
            <a:ext cx="3014157" cy="24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IMG_4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2529">
            <a:off x="3244097" y="1533089"/>
            <a:ext cx="3194675" cy="257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IMG_49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9502">
            <a:off x="310813" y="3845155"/>
            <a:ext cx="3049765" cy="24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IMG_46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41326">
            <a:off x="6280963" y="2334314"/>
            <a:ext cx="2686140" cy="24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367240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Шепчет новый день:</a:t>
            </a:r>
            <a:br>
              <a:rPr lang="ru-RU" sz="1600" b="1" dirty="0" smtClean="0"/>
            </a:br>
            <a:r>
              <a:rPr lang="ru-RU" sz="1600" b="1" dirty="0" smtClean="0"/>
              <a:t>Не горюй, не кисни,</a:t>
            </a:r>
            <a:br>
              <a:rPr lang="ru-RU" sz="1600" b="1" dirty="0" smtClean="0"/>
            </a:br>
            <a:r>
              <a:rPr lang="ru-RU" sz="1600" b="1" dirty="0" smtClean="0"/>
              <a:t>Каждый миг цени </a:t>
            </a:r>
            <a:br>
              <a:rPr lang="ru-RU" sz="1600" b="1" dirty="0" smtClean="0"/>
            </a:br>
            <a:r>
              <a:rPr lang="ru-RU" sz="1600" b="1" dirty="0" smtClean="0"/>
              <a:t>Настоящей жизни.</a:t>
            </a:r>
          </a:p>
          <a:p>
            <a:r>
              <a:rPr lang="ru-RU" sz="1600" b="1" dirty="0" smtClean="0"/>
              <a:t>Верь в добро, </a:t>
            </a:r>
            <a:br>
              <a:rPr lang="ru-RU" sz="1600" b="1" dirty="0" smtClean="0"/>
            </a:br>
            <a:r>
              <a:rPr lang="ru-RU" sz="1600" b="1" dirty="0" smtClean="0"/>
              <a:t>Держи оптимизма нить,</a:t>
            </a:r>
            <a:br>
              <a:rPr lang="ru-RU" sz="1600" b="1" dirty="0" smtClean="0"/>
            </a:br>
            <a:r>
              <a:rPr lang="ru-RU" sz="1600" b="1" dirty="0" smtClean="0"/>
              <a:t>Не позволь тоске</a:t>
            </a:r>
            <a:br>
              <a:rPr lang="ru-RU" sz="1600" b="1" dirty="0" smtClean="0"/>
            </a:br>
            <a:r>
              <a:rPr lang="ru-RU" sz="1600" b="1" dirty="0" smtClean="0"/>
              <a:t>Радость заменить.</a:t>
            </a:r>
          </a:p>
          <a:p>
            <a:r>
              <a:rPr lang="ru-RU" sz="1600" b="1" dirty="0" smtClean="0"/>
              <a:t>Годы не считай,</a:t>
            </a:r>
            <a:br>
              <a:rPr lang="ru-RU" sz="1600" b="1" dirty="0" smtClean="0"/>
            </a:br>
            <a:r>
              <a:rPr lang="ru-RU" sz="1600" b="1" dirty="0" smtClean="0"/>
              <a:t>Весело живи,</a:t>
            </a:r>
            <a:br>
              <a:rPr lang="ru-RU" sz="1600" b="1" dirty="0" smtClean="0"/>
            </a:br>
            <a:r>
              <a:rPr lang="ru-RU" sz="1600" b="1" dirty="0" smtClean="0"/>
              <a:t>О весне мечтай,</a:t>
            </a:r>
            <a:br>
              <a:rPr lang="ru-RU" sz="1600" b="1" dirty="0" smtClean="0"/>
            </a:br>
            <a:r>
              <a:rPr lang="ru-RU" sz="1600" b="1" dirty="0" smtClean="0"/>
              <a:t>Время береги.</a:t>
            </a:r>
          </a:p>
          <a:p>
            <a:r>
              <a:rPr lang="ru-RU" sz="1600" b="1" dirty="0" smtClean="0"/>
              <a:t>Помни, оптимизм</a:t>
            </a:r>
            <a:br>
              <a:rPr lang="ru-RU" sz="1600" b="1" dirty="0" smtClean="0"/>
            </a:br>
            <a:r>
              <a:rPr lang="ru-RU" sz="1600" b="1" dirty="0" smtClean="0"/>
              <a:t>Уничтожит тьму.</a:t>
            </a:r>
            <a:br>
              <a:rPr lang="ru-RU" sz="1600" b="1" dirty="0" smtClean="0"/>
            </a:br>
            <a:r>
              <a:rPr lang="ru-RU" sz="1600" b="1" dirty="0" smtClean="0"/>
              <a:t>Счастья пожелай</a:t>
            </a:r>
            <a:br>
              <a:rPr lang="ru-RU" sz="1600" b="1" dirty="0" smtClean="0"/>
            </a:br>
            <a:r>
              <a:rPr lang="ru-RU" sz="1600" b="1" dirty="0" smtClean="0"/>
              <a:t>Другу своему.</a:t>
            </a:r>
          </a:p>
          <a:p>
            <a:r>
              <a:rPr lang="ru-RU" sz="1600" b="1" dirty="0" smtClean="0"/>
              <a:t>Сохрани в Душе</a:t>
            </a:r>
            <a:br>
              <a:rPr lang="ru-RU" sz="1600" b="1" dirty="0" smtClean="0"/>
            </a:br>
            <a:r>
              <a:rPr lang="ru-RU" sz="1600" b="1" dirty="0" smtClean="0"/>
              <a:t>Молодости свет,</a:t>
            </a:r>
            <a:br>
              <a:rPr lang="ru-RU" sz="1600" b="1" dirty="0" smtClean="0"/>
            </a:br>
            <a:r>
              <a:rPr lang="ru-RU" sz="1600" b="1" dirty="0" smtClean="0"/>
              <a:t>Знай, что лишних дней</a:t>
            </a:r>
            <a:br>
              <a:rPr lang="ru-RU" sz="1600" b="1" dirty="0" smtClean="0"/>
            </a:br>
            <a:r>
              <a:rPr lang="ru-RU" sz="1600" b="1" dirty="0" smtClean="0"/>
              <a:t>В нашей жизни нет.</a:t>
            </a:r>
          </a:p>
          <a:p>
            <a:r>
              <a:rPr lang="ru-RU" sz="1600" b="1" dirty="0" smtClean="0"/>
              <a:t>Навсегда уйдут </a:t>
            </a:r>
            <a:br>
              <a:rPr lang="ru-RU" sz="1600" b="1" dirty="0" smtClean="0"/>
            </a:br>
            <a:r>
              <a:rPr lang="ru-RU" sz="1600" b="1" dirty="0" smtClean="0"/>
              <a:t>Все печали прочь!</a:t>
            </a:r>
            <a:br>
              <a:rPr lang="ru-RU" sz="1600" b="1" dirty="0" smtClean="0"/>
            </a:br>
            <a:r>
              <a:rPr lang="ru-RU" sz="1600" b="1" dirty="0" smtClean="0"/>
              <a:t>И счастливый день</a:t>
            </a:r>
            <a:br>
              <a:rPr lang="ru-RU" sz="1600" b="1" dirty="0" smtClean="0"/>
            </a:br>
            <a:r>
              <a:rPr lang="ru-RU" sz="1600" b="1" dirty="0" smtClean="0"/>
              <a:t>Отодвинет ночь!    </a:t>
            </a:r>
          </a:p>
          <a:p>
            <a:r>
              <a:rPr lang="ru-RU" sz="1600" dirty="0" smtClean="0"/>
              <a:t>Клавдия Яковлевна Чайкина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 descr="C:\Users\Admin\Desktop\IMG_1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6805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IMG_6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336704" cy="41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Ветераны педагогического труда  СЗАО</a:t>
            </a:r>
            <a:r>
              <a:rPr lang="en-US" dirty="0" smtClean="0"/>
              <a:t> -</a:t>
            </a:r>
            <a:r>
              <a:rPr lang="ru-RU" dirty="0" smtClean="0"/>
              <a:t> люди очень творческие и увлеченные. Так уж сложились обстоятельства, что мы сейчас вынуждены находиться дома. Свободного времени  много</a:t>
            </a:r>
            <a:r>
              <a:rPr lang="en-US" dirty="0" smtClean="0"/>
              <a:t> – </a:t>
            </a:r>
            <a:r>
              <a:rPr lang="ru-RU" dirty="0" smtClean="0"/>
              <a:t>можно заняться и шитьем, и вязанием, и фотографией, и кулинарией, и не забывать о физической подготовке. </a:t>
            </a:r>
          </a:p>
          <a:p>
            <a:pPr indent="457200" algn="just"/>
            <a:r>
              <a:rPr lang="ru-RU" dirty="0" smtClean="0"/>
              <a:t>Наши руки не для скуки, а для  творческих проектов. Каждая из нас творит и мастерит и вас приглашаем с нами заниматься интересным делом. И мы готовы к новым вызовам.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40768"/>
            <a:ext cx="56166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Как законопослушные граждане мы сидим дома и чтобы не создавать проблем нашим врачам, занимаемся </a:t>
            </a:r>
            <a:r>
              <a:rPr lang="ru-RU" sz="2000" dirty="0" err="1" smtClean="0"/>
              <a:t>самооздоровлением</a:t>
            </a:r>
            <a:r>
              <a:rPr lang="ru-RU" sz="2000" dirty="0" smtClean="0"/>
              <a:t>. </a:t>
            </a:r>
            <a:r>
              <a:rPr lang="ru-RU" sz="2000" dirty="0" err="1" smtClean="0"/>
              <a:t>Короновирус</a:t>
            </a:r>
            <a:r>
              <a:rPr lang="ru-RU" sz="2000" dirty="0" smtClean="0"/>
              <a:t>  очень опасен и поражает в первую очередь легкие. Отдыхая в ДВПТ или в </a:t>
            </a:r>
            <a:r>
              <a:rPr lang="ru-RU" sz="2000" dirty="0" err="1" smtClean="0"/>
              <a:t>Поведниках</a:t>
            </a:r>
            <a:r>
              <a:rPr lang="ru-RU" sz="2000" dirty="0" smtClean="0"/>
              <a:t>, мы ежедневно занимались очень полезной дыхательной гимнастикой А. </a:t>
            </a:r>
            <a:r>
              <a:rPr lang="ru-RU" sz="2000" dirty="0" err="1" smtClean="0"/>
              <a:t>Стрельниковой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Гимнастика </a:t>
            </a:r>
            <a:r>
              <a:rPr lang="ru-RU" sz="2000" dirty="0" err="1" smtClean="0"/>
              <a:t>Стрельниковой</a:t>
            </a:r>
            <a:r>
              <a:rPr lang="ru-RU" sz="2000" dirty="0" smtClean="0"/>
              <a:t> является  неотъемлемой частью нашего режима дня. Присоединяйтесь.</a:t>
            </a:r>
          </a:p>
          <a:p>
            <a:endParaRPr lang="ru-RU" sz="2000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Admin\Desktop\IMG_4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73" y="1268760"/>
            <a:ext cx="2628177" cy="52587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454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Черных Татьяна Ивановна 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4e00162a-e4cd-4a5f-bbf9-5115920a04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204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dmin\Desktop\90a985e9-d97b-4d77-bcca-6cbebbdc3a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248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fc37b3f5-112a-4aff-9d78-0f18fc8c09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85219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396044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Потемкина Ирина     Александровна.</a:t>
            </a:r>
          </a:p>
          <a:p>
            <a:endParaRPr lang="ru-RU" dirty="0" smtClean="0"/>
          </a:p>
          <a:p>
            <a:pPr indent="457200" algn="just"/>
            <a:r>
              <a:rPr lang="ru-RU" sz="2000" dirty="0" smtClean="0"/>
              <a:t>Любая</a:t>
            </a:r>
            <a:r>
              <a:rPr lang="en-US" sz="2000" dirty="0" smtClean="0"/>
              <a:t> </a:t>
            </a:r>
            <a:r>
              <a:rPr lang="ru-RU" sz="2000" dirty="0" smtClean="0"/>
              <a:t>физическая активность просто необходима в период карантина. Если Вы до карантина занимались каким-то видом  спорта -  ваша задача не отменять его, а заменить. Например, скандинавскую ходьбу можно заменить простой гимнастикой. Главное, ориентируйтесь на свой организм и рекомендации врача.</a:t>
            </a:r>
            <a:endParaRPr lang="ru-RU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20200420_181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83868" y="1448780"/>
            <a:ext cx="64807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1" y="47667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Красавина Надежда Дмитриевна.</a:t>
            </a:r>
          </a:p>
          <a:p>
            <a:endParaRPr lang="ru-RU" dirty="0" smtClean="0"/>
          </a:p>
          <a:p>
            <a:r>
              <a:rPr lang="ru-RU" sz="2000" dirty="0" smtClean="0"/>
              <a:t>Сейчас мы все находимся дома. </a:t>
            </a:r>
            <a:r>
              <a:rPr lang="ru-RU" sz="2000" smtClean="0"/>
              <a:t>Времени </a:t>
            </a:r>
            <a:r>
              <a:rPr lang="ru-RU" sz="2000" dirty="0" smtClean="0"/>
              <a:t>стало больше, и я стараюсь  выполнить все просьбы моих друзей. Я доделала то, на что не хватало раньше времени. Мои новые куклы сделаны для подарков. Дарить подарки мне теперь очень легко. Все просят кукол, и я делаю это с удовольствием 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ФОТО ДЛЯ Рушаны Михайловны в презнентацию\20200331_152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5400873" cy="385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Nadezda Krasavina в Instagram_ «Время стало побольше и я постаралась выполнить все просьбы...Самое интересное все дни рождения друзей и знакомых в марте ,апреле ,а в мае…»_files\93295312_161009808774728_782535836225850446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1090</TotalTime>
  <Words>479</Words>
  <Application>Microsoft Office PowerPoint</Application>
  <PresentationFormat>Экран (4:3)</PresentationFormat>
  <Paragraphs>59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116</cp:revision>
  <dcterms:created xsi:type="dcterms:W3CDTF">2020-04-20T15:15:08Z</dcterms:created>
  <dcterms:modified xsi:type="dcterms:W3CDTF">2020-04-22T20:27:30Z</dcterms:modified>
</cp:coreProperties>
</file>